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56" r:id="rId3"/>
    <p:sldId id="257" r:id="rId4"/>
    <p:sldId id="259" r:id="rId5"/>
    <p:sldId id="295" r:id="rId6"/>
    <p:sldId id="274" r:id="rId7"/>
    <p:sldId id="300" r:id="rId8"/>
    <p:sldId id="263" r:id="rId9"/>
    <p:sldId id="258" r:id="rId10"/>
    <p:sldId id="276" r:id="rId11"/>
    <p:sldId id="301" r:id="rId12"/>
    <p:sldId id="281" r:id="rId13"/>
    <p:sldId id="282" r:id="rId14"/>
    <p:sldId id="311" r:id="rId15"/>
    <p:sldId id="312" r:id="rId16"/>
    <p:sldId id="306" r:id="rId17"/>
    <p:sldId id="307" r:id="rId18"/>
    <p:sldId id="308" r:id="rId19"/>
    <p:sldId id="309" r:id="rId20"/>
    <p:sldId id="310" r:id="rId21"/>
    <p:sldId id="313" r:id="rId22"/>
  </p:sldIdLst>
  <p:sldSz cx="12192000" cy="6858000"/>
  <p:notesSz cx="7169150" cy="94551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zu, Monira" userId="9bf62911-e5cd-422d-84f0-ecbd7723b905" providerId="ADAL" clId="{3AC66ED6-0FE2-423B-90CC-97DE42787B90}"/>
    <pc:docChg chg="custSel modSld">
      <pc:chgData name="Lizu, Monira" userId="9bf62911-e5cd-422d-84f0-ecbd7723b905" providerId="ADAL" clId="{3AC66ED6-0FE2-423B-90CC-97DE42787B90}" dt="2024-08-27T15:53:07.866" v="30" actId="255"/>
      <pc:docMkLst>
        <pc:docMk/>
      </pc:docMkLst>
      <pc:sldChg chg="modSp mod">
        <pc:chgData name="Lizu, Monira" userId="9bf62911-e5cd-422d-84f0-ecbd7723b905" providerId="ADAL" clId="{3AC66ED6-0FE2-423B-90CC-97DE42787B90}" dt="2024-08-27T15:53:07.866" v="30" actId="255"/>
        <pc:sldMkLst>
          <pc:docMk/>
          <pc:sldMk cId="2063524588" sldId="263"/>
        </pc:sldMkLst>
        <pc:spChg chg="mod">
          <ac:chgData name="Lizu, Monira" userId="9bf62911-e5cd-422d-84f0-ecbd7723b905" providerId="ADAL" clId="{3AC66ED6-0FE2-423B-90CC-97DE42787B90}" dt="2024-08-27T15:53:07.866" v="30" actId="255"/>
          <ac:spMkLst>
            <pc:docMk/>
            <pc:sldMk cId="2063524588" sldId="263"/>
            <ac:spMk id="2" creationId="{00000000-0000-0000-0000-000000000000}"/>
          </ac:spMkLst>
        </pc:spChg>
      </pc:sldChg>
      <pc:sldChg chg="modSp mod">
        <pc:chgData name="Lizu, Monira" userId="9bf62911-e5cd-422d-84f0-ecbd7723b905" providerId="ADAL" clId="{3AC66ED6-0FE2-423B-90CC-97DE42787B90}" dt="2024-08-27T15:52:25.092" v="22" actId="1076"/>
        <pc:sldMkLst>
          <pc:docMk/>
          <pc:sldMk cId="2849434668" sldId="308"/>
        </pc:sldMkLst>
        <pc:spChg chg="mod">
          <ac:chgData name="Lizu, Monira" userId="9bf62911-e5cd-422d-84f0-ecbd7723b905" providerId="ADAL" clId="{3AC66ED6-0FE2-423B-90CC-97DE42787B90}" dt="2024-08-27T15:52:25.092" v="22" actId="1076"/>
          <ac:spMkLst>
            <pc:docMk/>
            <pc:sldMk cId="2849434668" sldId="308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2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4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6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5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3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1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8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9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8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8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BE0A7-3DC4-43C8-9146-A3642EF2256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E7679-1C63-4A56-92CA-ADE626755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8D0181-DF7D-65CD-8703-14BA425CF04E}"/>
              </a:ext>
            </a:extLst>
          </p:cNvPr>
          <p:cNvSpPr txBox="1">
            <a:spLocks/>
          </p:cNvSpPr>
          <p:nvPr/>
        </p:nvSpPr>
        <p:spPr>
          <a:xfrm>
            <a:off x="1028700" y="1967266"/>
            <a:ext cx="2628900" cy="25472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Monday</a:t>
            </a:r>
            <a:br>
              <a:rPr lang="en-US" sz="3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Thursday</a:t>
            </a:r>
            <a:br>
              <a:rPr lang="en-US" sz="3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Friday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056C2F-BDA3-7ABC-A576-C569250B0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316" y="1486861"/>
            <a:ext cx="6780700" cy="388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111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1502229"/>
            <a:ext cx="11808824" cy="5355771"/>
          </a:xfrm>
        </p:spPr>
        <p:txBody>
          <a:bodyPr>
            <a:noAutofit/>
          </a:bodyPr>
          <a:lstStyle/>
          <a:p>
            <a:r>
              <a:rPr lang="en-US" sz="19000" dirty="0">
                <a:latin typeface="Berlin Sans FB Demi" panose="020E0802020502020306" pitchFamily="34" charset="0"/>
              </a:rPr>
              <a:t>7</a:t>
            </a:r>
            <a:r>
              <a:rPr lang="en-US" sz="19000" baseline="30000" dirty="0">
                <a:latin typeface="Berlin Sans FB Demi" panose="020E0802020502020306" pitchFamily="34" charset="0"/>
              </a:rPr>
              <a:t>th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br>
              <a:rPr lang="en-US" sz="190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3:05 – 3:55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39ED66-432D-28AC-E4B9-3CD6B0712CD8}"/>
              </a:ext>
            </a:extLst>
          </p:cNvPr>
          <p:cNvSpPr txBox="1"/>
          <p:nvPr/>
        </p:nvSpPr>
        <p:spPr>
          <a:xfrm>
            <a:off x="2579538" y="55940"/>
            <a:ext cx="6989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Mon/Thu/Fri</a:t>
            </a:r>
          </a:p>
        </p:txBody>
      </p:sp>
    </p:spTree>
    <p:extLst>
      <p:ext uri="{BB962C8B-B14F-4D97-AF65-F5344CB8AC3E}">
        <p14:creationId xmlns:p14="http://schemas.microsoft.com/office/powerpoint/2010/main" val="9651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1032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Freeform: Shape 1034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362" y="1219870"/>
            <a:ext cx="5507421" cy="2795160"/>
          </a:xfrm>
        </p:spPr>
        <p:txBody>
          <a:bodyPr>
            <a:noAutofit/>
          </a:bodyPr>
          <a:lstStyle/>
          <a:p>
            <a:r>
              <a:rPr lang="en-US" sz="7500">
                <a:solidFill>
                  <a:srgbClr val="002060"/>
                </a:solidFill>
                <a:latin typeface="Berlin Sans FB Demi" panose="020E0802020502020306" pitchFamily="34" charset="0"/>
              </a:rPr>
              <a:t>Tuesday/</a:t>
            </a:r>
            <a:br>
              <a:rPr lang="en-US" sz="7500">
                <a:solidFill>
                  <a:srgbClr val="002060"/>
                </a:solidFill>
                <a:latin typeface="Berlin Sans FB Demi" panose="020E0802020502020306" pitchFamily="34" charset="0"/>
              </a:rPr>
            </a:br>
            <a:r>
              <a:rPr lang="en-US" sz="7500">
                <a:solidFill>
                  <a:srgbClr val="002060"/>
                </a:solidFill>
                <a:latin typeface="Berlin Sans FB Demi" panose="020E0802020502020306" pitchFamily="34" charset="0"/>
              </a:rPr>
              <a:t>Wednesday</a:t>
            </a:r>
            <a:endParaRPr lang="en-US" sz="7500" dirty="0">
              <a:solidFill>
                <a:srgbClr val="002060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88B82D-643E-1960-6357-817DA1892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2086" y="1463992"/>
            <a:ext cx="590550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443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069" y="1815739"/>
            <a:ext cx="11704320" cy="5042261"/>
          </a:xfrm>
        </p:spPr>
        <p:txBody>
          <a:bodyPr>
            <a:noAutofit/>
          </a:bodyPr>
          <a:lstStyle/>
          <a:p>
            <a:r>
              <a:rPr lang="en-US" sz="19000" dirty="0">
                <a:latin typeface="Berlin Sans FB Demi" panose="020E0802020502020306" pitchFamily="34" charset="0"/>
              </a:rPr>
              <a:t>1</a:t>
            </a:r>
            <a:r>
              <a:rPr lang="en-US" sz="19000" baseline="30000" dirty="0">
                <a:latin typeface="Berlin Sans FB Demi" panose="020E0802020502020306" pitchFamily="34" charset="0"/>
              </a:rPr>
              <a:t>st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br>
              <a:rPr lang="en-US" sz="190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8:50-9:45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9E5AE1-43DD-4A08-B32F-607698CBB3D3}"/>
              </a:ext>
            </a:extLst>
          </p:cNvPr>
          <p:cNvSpPr txBox="1"/>
          <p:nvPr/>
        </p:nvSpPr>
        <p:spPr>
          <a:xfrm>
            <a:off x="2433270" y="130017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Tues/Wed</a:t>
            </a:r>
          </a:p>
        </p:txBody>
      </p:sp>
    </p:spTree>
    <p:extLst>
      <p:ext uri="{BB962C8B-B14F-4D97-AF65-F5344CB8AC3E}">
        <p14:creationId xmlns:p14="http://schemas.microsoft.com/office/powerpoint/2010/main" val="2713127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502" y="2076450"/>
            <a:ext cx="12276683" cy="4781550"/>
          </a:xfrm>
        </p:spPr>
        <p:txBody>
          <a:bodyPr>
            <a:noAutofit/>
          </a:bodyPr>
          <a:lstStyle/>
          <a:p>
            <a:br>
              <a:rPr lang="en-US" sz="19000" dirty="0">
                <a:latin typeface="Berlin Sans FB Demi" panose="020E0802020502020306" pitchFamily="34" charset="0"/>
              </a:rPr>
            </a:br>
            <a:br>
              <a:rPr lang="en-US" sz="190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2</a:t>
            </a:r>
            <a:r>
              <a:rPr lang="en-US" sz="19000" baseline="30000" dirty="0">
                <a:latin typeface="Berlin Sans FB Demi" panose="020E0802020502020306" pitchFamily="34" charset="0"/>
              </a:rPr>
              <a:t>nd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br>
              <a:rPr lang="en-US" sz="132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9:50- 10:35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D010A4-99B7-456A-C29B-7492A4878E78}"/>
              </a:ext>
            </a:extLst>
          </p:cNvPr>
          <p:cNvSpPr txBox="1"/>
          <p:nvPr/>
        </p:nvSpPr>
        <p:spPr>
          <a:xfrm>
            <a:off x="3010989" y="344778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Tues/Wed</a:t>
            </a:r>
          </a:p>
        </p:txBody>
      </p:sp>
    </p:spTree>
    <p:extLst>
      <p:ext uri="{BB962C8B-B14F-4D97-AF65-F5344CB8AC3E}">
        <p14:creationId xmlns:p14="http://schemas.microsoft.com/office/powerpoint/2010/main" val="856175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8" name="Rectangle 2057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FDB2234-09D4-B0F5-BDBA-81BDE7F950AB}"/>
              </a:ext>
            </a:extLst>
          </p:cNvPr>
          <p:cNvSpPr txBox="1">
            <a:spLocks/>
          </p:cNvSpPr>
          <p:nvPr/>
        </p:nvSpPr>
        <p:spPr>
          <a:xfrm>
            <a:off x="638881" y="1127044"/>
            <a:ext cx="10909640" cy="13113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3000" b="1" dirty="0"/>
              <a:t>Warrior</a:t>
            </a:r>
            <a:r>
              <a:rPr lang="en-US" sz="1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Time</a:t>
            </a:r>
            <a:br>
              <a:rPr lang="en-US" sz="1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13000" b="1" dirty="0"/>
              <a:t>3:55</a:t>
            </a:r>
            <a:r>
              <a:rPr lang="en-US" sz="1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13000" b="1" dirty="0"/>
              <a:t>4:10 pm</a:t>
            </a:r>
            <a:endParaRPr lang="en-US" sz="13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60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58FF3A-69D6-D1CC-AA89-D549D576B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959" y="3555186"/>
            <a:ext cx="5429491" cy="310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730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75578" y="3242354"/>
            <a:ext cx="13610897" cy="5750560"/>
          </a:xfrm>
        </p:spPr>
        <p:txBody>
          <a:bodyPr>
            <a:noAutofit/>
          </a:bodyPr>
          <a:lstStyle/>
          <a:p>
            <a:pPr algn="ctr"/>
            <a:br>
              <a:rPr lang="en-US" sz="12000" dirty="0">
                <a:latin typeface="Berlin Sans FB Demi" panose="020E0802020502020306" pitchFamily="34" charset="0"/>
              </a:rPr>
            </a:br>
            <a:r>
              <a:rPr lang="en-US" sz="17500" dirty="0">
                <a:latin typeface="Berlin Sans FB Demi" panose="020E0802020502020306" pitchFamily="34" charset="0"/>
              </a:rPr>
              <a:t>11:50 – 12:35</a:t>
            </a:r>
            <a:br>
              <a:rPr lang="en-US" sz="12000" dirty="0">
                <a:latin typeface="Berlin Sans FB Demi" panose="020E0802020502020306" pitchFamily="34" charset="0"/>
              </a:rPr>
            </a:br>
            <a:br>
              <a:rPr lang="en-US" sz="12000" dirty="0">
                <a:latin typeface="Berlin Sans FB Demi" panose="020E0802020502020306" pitchFamily="34" charset="0"/>
              </a:rPr>
            </a:br>
            <a:endParaRPr lang="en-US" sz="12000" dirty="0">
              <a:latin typeface="Berlin Sans FB Demi" panose="020E0802020502020306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FB7023-A18D-1A34-8622-FA3BAD50F559}"/>
              </a:ext>
            </a:extLst>
          </p:cNvPr>
          <p:cNvSpPr txBox="1"/>
          <p:nvPr/>
        </p:nvSpPr>
        <p:spPr>
          <a:xfrm>
            <a:off x="1038224" y="1070015"/>
            <a:ext cx="11687175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9000" dirty="0">
                <a:latin typeface="Berlin Sans FB Demi" panose="020E0802020502020306" pitchFamily="34" charset="0"/>
              </a:rPr>
              <a:t>3</a:t>
            </a:r>
            <a:r>
              <a:rPr lang="en-US" sz="19000" baseline="30000" dirty="0">
                <a:latin typeface="Berlin Sans FB Demi" panose="020E0802020502020306" pitchFamily="34" charset="0"/>
              </a:rPr>
              <a:t>rd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endParaRPr lang="en-US" sz="19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8C2190-7E74-CF4D-AB5B-8C3DF5F2A874}"/>
              </a:ext>
            </a:extLst>
          </p:cNvPr>
          <p:cNvSpPr txBox="1"/>
          <p:nvPr/>
        </p:nvSpPr>
        <p:spPr>
          <a:xfrm>
            <a:off x="2746828" y="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Tues/Wed</a:t>
            </a:r>
          </a:p>
        </p:txBody>
      </p:sp>
    </p:spTree>
    <p:extLst>
      <p:ext uri="{BB962C8B-B14F-4D97-AF65-F5344CB8AC3E}">
        <p14:creationId xmlns:p14="http://schemas.microsoft.com/office/powerpoint/2010/main" val="285397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040" y="610012"/>
            <a:ext cx="11003280" cy="5750560"/>
          </a:xfrm>
        </p:spPr>
        <p:txBody>
          <a:bodyPr>
            <a:noAutofit/>
          </a:bodyPr>
          <a:lstStyle/>
          <a:p>
            <a:pPr algn="ctr"/>
            <a:br>
              <a:rPr lang="en-US" sz="12000" dirty="0">
                <a:latin typeface="Berlin Sans FB Demi" panose="020E0802020502020306" pitchFamily="34" charset="0"/>
              </a:rPr>
            </a:br>
            <a:br>
              <a:rPr lang="en-US" sz="12000" dirty="0">
                <a:latin typeface="Berlin Sans FB Demi" panose="020E0802020502020306" pitchFamily="34" charset="0"/>
              </a:rPr>
            </a:br>
            <a:r>
              <a:rPr lang="en-US" sz="15000" dirty="0">
                <a:latin typeface="Berlin Sans FB Demi" panose="020E0802020502020306" pitchFamily="34" charset="0"/>
              </a:rPr>
              <a:t>A</a:t>
            </a:r>
            <a:br>
              <a:rPr lang="en-US" sz="15000" dirty="0">
                <a:latin typeface="Berlin Sans FB Demi" panose="020E0802020502020306" pitchFamily="34" charset="0"/>
              </a:rPr>
            </a:br>
            <a:r>
              <a:rPr lang="en-US" sz="15000" dirty="0">
                <a:latin typeface="Berlin Sans FB Demi" panose="020E0802020502020306" pitchFamily="34" charset="0"/>
              </a:rPr>
              <a:t>11: 15 – 11:45</a:t>
            </a:r>
            <a:br>
              <a:rPr lang="en-US" sz="12000" dirty="0">
                <a:latin typeface="Berlin Sans FB Demi" panose="020E0802020502020306" pitchFamily="34" charset="0"/>
              </a:rPr>
            </a:br>
            <a:br>
              <a:rPr lang="en-US" sz="12000" dirty="0">
                <a:latin typeface="Berlin Sans FB Demi" panose="020E0802020502020306" pitchFamily="34" charset="0"/>
              </a:rPr>
            </a:br>
            <a:endParaRPr lang="en-US" sz="12000" dirty="0">
              <a:latin typeface="Berlin Sans FB Demi" panose="020E0802020502020306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367959-DB34-30D3-FDAB-E7B213E3F5A9}"/>
              </a:ext>
            </a:extLst>
          </p:cNvPr>
          <p:cNvSpPr/>
          <p:nvPr/>
        </p:nvSpPr>
        <p:spPr>
          <a:xfrm>
            <a:off x="378958" y="497428"/>
            <a:ext cx="830082" cy="5863144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5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L</a:t>
            </a:r>
          </a:p>
          <a:p>
            <a:pPr algn="ctr"/>
            <a:r>
              <a:rPr lang="en-US" sz="75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U</a:t>
            </a:r>
          </a:p>
          <a:p>
            <a:pPr algn="ctr"/>
            <a:r>
              <a:rPr lang="en-US" sz="75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N</a:t>
            </a:r>
          </a:p>
          <a:p>
            <a:pPr algn="ctr"/>
            <a:r>
              <a:rPr lang="en-US" sz="75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C</a:t>
            </a:r>
          </a:p>
          <a:p>
            <a:pPr algn="ctr"/>
            <a:r>
              <a:rPr lang="en-US" sz="75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764989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7145" y="1731672"/>
            <a:ext cx="12486289" cy="4781550"/>
          </a:xfrm>
        </p:spPr>
        <p:txBody>
          <a:bodyPr>
            <a:noAutofit/>
          </a:bodyPr>
          <a:lstStyle/>
          <a:p>
            <a:br>
              <a:rPr lang="en-US" sz="19000" dirty="0">
                <a:latin typeface="Berlin Sans FB Demi" panose="020E0802020502020306" pitchFamily="34" charset="0"/>
              </a:rPr>
            </a:br>
            <a:br>
              <a:rPr lang="en-US" sz="190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4</a:t>
            </a:r>
            <a:r>
              <a:rPr lang="en-US" sz="19000" baseline="30000" dirty="0">
                <a:latin typeface="Berlin Sans FB Demi" panose="020E0802020502020306" pitchFamily="34" charset="0"/>
              </a:rPr>
              <a:t>th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br>
              <a:rPr lang="en-US" sz="132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12:40 – 1:25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8110C6-B732-30D3-CA18-A7E2DE5BB80C}"/>
              </a:ext>
            </a:extLst>
          </p:cNvPr>
          <p:cNvSpPr txBox="1"/>
          <p:nvPr/>
        </p:nvSpPr>
        <p:spPr>
          <a:xfrm>
            <a:off x="3020514" y="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Tues/Wed</a:t>
            </a:r>
          </a:p>
        </p:txBody>
      </p:sp>
    </p:spTree>
    <p:extLst>
      <p:ext uri="{BB962C8B-B14F-4D97-AF65-F5344CB8AC3E}">
        <p14:creationId xmlns:p14="http://schemas.microsoft.com/office/powerpoint/2010/main" val="3209546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651" y="1704975"/>
            <a:ext cx="11782697" cy="4371975"/>
          </a:xfrm>
        </p:spPr>
        <p:txBody>
          <a:bodyPr>
            <a:no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5</a:t>
            </a:r>
            <a:r>
              <a:rPr lang="en-US" sz="9600" baseline="30000" dirty="0">
                <a:latin typeface="Berlin Sans FB Demi" panose="020E0802020502020306" pitchFamily="34" charset="0"/>
              </a:rPr>
              <a:t>th</a:t>
            </a:r>
            <a:r>
              <a:rPr lang="en-US" sz="9600" dirty="0">
                <a:latin typeface="Berlin Sans FB Demi" panose="020E0802020502020306" pitchFamily="34" charset="0"/>
              </a:rPr>
              <a:t>  Period</a:t>
            </a:r>
            <a:br>
              <a:rPr lang="en-US" sz="9600" dirty="0">
                <a:latin typeface="Berlin Sans FB Demi" panose="020E0802020502020306" pitchFamily="34" charset="0"/>
              </a:rPr>
            </a:br>
            <a:r>
              <a:rPr lang="en-US" sz="9600" dirty="0">
                <a:latin typeface="Berlin Sans FB Demi" panose="020E0802020502020306" pitchFamily="34" charset="0"/>
              </a:rPr>
              <a:t>1:30- 2:15</a:t>
            </a:r>
            <a:br>
              <a:rPr lang="en-US" sz="9600" dirty="0">
                <a:latin typeface="Berlin Sans FB Demi" panose="020E0802020502020306" pitchFamily="34" charset="0"/>
              </a:rPr>
            </a:br>
            <a:r>
              <a:rPr lang="en-US" sz="9600" dirty="0">
                <a:latin typeface="Berlin Sans FB Demi" panose="020E0802020502020306" pitchFamily="34" charset="0"/>
              </a:rPr>
              <a:t>Conference period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4F703C-C996-3D30-0CA2-56940057D264}"/>
              </a:ext>
            </a:extLst>
          </p:cNvPr>
          <p:cNvSpPr txBox="1"/>
          <p:nvPr/>
        </p:nvSpPr>
        <p:spPr>
          <a:xfrm>
            <a:off x="2968948" y="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Tues/Wed</a:t>
            </a:r>
          </a:p>
        </p:txBody>
      </p:sp>
    </p:spTree>
    <p:extLst>
      <p:ext uri="{BB962C8B-B14F-4D97-AF65-F5344CB8AC3E}">
        <p14:creationId xmlns:p14="http://schemas.microsoft.com/office/powerpoint/2010/main" val="2849434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6675" y="836023"/>
            <a:ext cx="12258675" cy="6021977"/>
          </a:xfrm>
        </p:spPr>
        <p:txBody>
          <a:bodyPr>
            <a:noAutofit/>
          </a:bodyPr>
          <a:lstStyle/>
          <a:p>
            <a:r>
              <a:rPr lang="en-US" sz="19000" dirty="0">
                <a:latin typeface="Berlin Sans FB Demi" panose="020E0802020502020306" pitchFamily="34" charset="0"/>
              </a:rPr>
              <a:t>6</a:t>
            </a:r>
            <a:r>
              <a:rPr lang="en-US" sz="19000" baseline="30000" dirty="0">
                <a:latin typeface="Berlin Sans FB Demi" panose="020E0802020502020306" pitchFamily="34" charset="0"/>
              </a:rPr>
              <a:t>th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br>
              <a:rPr lang="en-US" sz="190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2:20 – 3:05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A4927-2E40-9DA1-8AF3-A90FE8B9D23F}"/>
              </a:ext>
            </a:extLst>
          </p:cNvPr>
          <p:cNvSpPr txBox="1"/>
          <p:nvPr/>
        </p:nvSpPr>
        <p:spPr>
          <a:xfrm>
            <a:off x="3021500" y="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Tues/Wed</a:t>
            </a:r>
          </a:p>
        </p:txBody>
      </p:sp>
    </p:spTree>
    <p:extLst>
      <p:ext uri="{BB962C8B-B14F-4D97-AF65-F5344CB8AC3E}">
        <p14:creationId xmlns:p14="http://schemas.microsoft.com/office/powerpoint/2010/main" val="91053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068" y="1759799"/>
            <a:ext cx="11704320" cy="5042261"/>
          </a:xfrm>
        </p:spPr>
        <p:txBody>
          <a:bodyPr>
            <a:noAutofit/>
          </a:bodyPr>
          <a:lstStyle/>
          <a:p>
            <a:r>
              <a:rPr lang="en-US" sz="19000" dirty="0">
                <a:latin typeface="Berlin Sans FB Demi" panose="020E0802020502020306" pitchFamily="34" charset="0"/>
              </a:rPr>
              <a:t>1</a:t>
            </a:r>
            <a:r>
              <a:rPr lang="en-US" sz="19000" baseline="30000" dirty="0">
                <a:latin typeface="Berlin Sans FB Demi" panose="020E0802020502020306" pitchFamily="34" charset="0"/>
              </a:rPr>
              <a:t>st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br>
              <a:rPr lang="en-US" sz="190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8:50-9:50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FE3A57-0B01-47CB-915A-78C569DC592B}"/>
              </a:ext>
            </a:extLst>
          </p:cNvPr>
          <p:cNvSpPr txBox="1"/>
          <p:nvPr/>
        </p:nvSpPr>
        <p:spPr>
          <a:xfrm>
            <a:off x="2579538" y="55940"/>
            <a:ext cx="6989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Mon/Thu/Fri</a:t>
            </a:r>
          </a:p>
        </p:txBody>
      </p:sp>
    </p:spTree>
    <p:extLst>
      <p:ext uri="{BB962C8B-B14F-4D97-AF65-F5344CB8AC3E}">
        <p14:creationId xmlns:p14="http://schemas.microsoft.com/office/powerpoint/2010/main" val="3721969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1502229"/>
            <a:ext cx="11808824" cy="5355771"/>
          </a:xfrm>
        </p:spPr>
        <p:txBody>
          <a:bodyPr>
            <a:noAutofit/>
          </a:bodyPr>
          <a:lstStyle/>
          <a:p>
            <a:r>
              <a:rPr lang="en-US" sz="19000" dirty="0">
                <a:latin typeface="Berlin Sans FB Demi" panose="020E0802020502020306" pitchFamily="34" charset="0"/>
              </a:rPr>
              <a:t>7</a:t>
            </a:r>
            <a:r>
              <a:rPr lang="en-US" sz="19000" baseline="30000" dirty="0">
                <a:latin typeface="Berlin Sans FB Demi" panose="020E0802020502020306" pitchFamily="34" charset="0"/>
              </a:rPr>
              <a:t>th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br>
              <a:rPr lang="en-US" sz="190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3:10– 3:55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98CA9-F15A-D412-96A5-AF95AABCD833}"/>
              </a:ext>
            </a:extLst>
          </p:cNvPr>
          <p:cNvSpPr txBox="1"/>
          <p:nvPr/>
        </p:nvSpPr>
        <p:spPr>
          <a:xfrm>
            <a:off x="2989968" y="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Tues/Wed</a:t>
            </a:r>
          </a:p>
        </p:txBody>
      </p:sp>
    </p:spTree>
    <p:extLst>
      <p:ext uri="{BB962C8B-B14F-4D97-AF65-F5344CB8AC3E}">
        <p14:creationId xmlns:p14="http://schemas.microsoft.com/office/powerpoint/2010/main" val="3362712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D4412-A43F-5471-4837-8270C563E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969963"/>
            <a:ext cx="10668000" cy="2387600"/>
          </a:xfrm>
        </p:spPr>
        <p:txBody>
          <a:bodyPr>
            <a:noAutofit/>
          </a:bodyPr>
          <a:lstStyle/>
          <a:p>
            <a:r>
              <a:rPr lang="en-US" sz="19000" b="1" dirty="0">
                <a:latin typeface="Aptos Black" panose="020F0502020204030204" pitchFamily="34" charset="0"/>
              </a:rPr>
              <a:t>Advisory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F9A3FF-9B86-4C76-4F76-260A249BED25}"/>
              </a:ext>
            </a:extLst>
          </p:cNvPr>
          <p:cNvSpPr txBox="1"/>
          <p:nvPr/>
        </p:nvSpPr>
        <p:spPr>
          <a:xfrm>
            <a:off x="209550" y="3429000"/>
            <a:ext cx="1198245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9000" dirty="0">
                <a:latin typeface="Berlin Sans FB Demi" panose="020E0802020502020306" pitchFamily="34" charset="0"/>
              </a:rPr>
              <a:t>10:40–11:10</a:t>
            </a:r>
            <a:endParaRPr lang="en-US" sz="19000" dirty="0"/>
          </a:p>
        </p:txBody>
      </p:sp>
    </p:spTree>
    <p:extLst>
      <p:ext uri="{BB962C8B-B14F-4D97-AF65-F5344CB8AC3E}">
        <p14:creationId xmlns:p14="http://schemas.microsoft.com/office/powerpoint/2010/main" val="4029414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7145" y="2076450"/>
            <a:ext cx="12486289" cy="4781550"/>
          </a:xfrm>
        </p:spPr>
        <p:txBody>
          <a:bodyPr>
            <a:noAutofit/>
          </a:bodyPr>
          <a:lstStyle/>
          <a:p>
            <a:br>
              <a:rPr lang="en-US" sz="19000" dirty="0">
                <a:latin typeface="Berlin Sans FB Demi" panose="020E0802020502020306" pitchFamily="34" charset="0"/>
              </a:rPr>
            </a:br>
            <a:br>
              <a:rPr lang="en-US" sz="190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2</a:t>
            </a:r>
            <a:r>
              <a:rPr lang="en-US" sz="19000" baseline="30000" dirty="0">
                <a:latin typeface="Berlin Sans FB Demi" panose="020E0802020502020306" pitchFamily="34" charset="0"/>
              </a:rPr>
              <a:t>nd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br>
              <a:rPr lang="en-US" sz="132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9:55- 10:45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B8BFF8-F498-32E3-CAC6-E9194E70C165}"/>
              </a:ext>
            </a:extLst>
          </p:cNvPr>
          <p:cNvSpPr txBox="1"/>
          <p:nvPr/>
        </p:nvSpPr>
        <p:spPr>
          <a:xfrm>
            <a:off x="2833538" y="0"/>
            <a:ext cx="6989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Mon/Thu/Fri</a:t>
            </a:r>
          </a:p>
        </p:txBody>
      </p:sp>
    </p:spTree>
    <p:extLst>
      <p:ext uri="{BB962C8B-B14F-4D97-AF65-F5344CB8AC3E}">
        <p14:creationId xmlns:p14="http://schemas.microsoft.com/office/powerpoint/2010/main" val="347505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8" name="Rectangle 2057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FDB2234-09D4-B0F5-BDBA-81BDE7F950AB}"/>
              </a:ext>
            </a:extLst>
          </p:cNvPr>
          <p:cNvSpPr txBox="1">
            <a:spLocks/>
          </p:cNvSpPr>
          <p:nvPr/>
        </p:nvSpPr>
        <p:spPr>
          <a:xfrm>
            <a:off x="638881" y="1127044"/>
            <a:ext cx="10909640" cy="13113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3000" b="1" dirty="0"/>
              <a:t>Warrior</a:t>
            </a:r>
            <a:r>
              <a:rPr lang="en-US" sz="1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Time</a:t>
            </a:r>
            <a:br>
              <a:rPr lang="en-US" sz="1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13000" b="1" dirty="0"/>
              <a:t>3:55</a:t>
            </a:r>
            <a:r>
              <a:rPr lang="en-US" sz="1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13000" b="1" dirty="0"/>
              <a:t>4:10 pm</a:t>
            </a:r>
            <a:endParaRPr lang="en-US" sz="13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60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58FF3A-69D6-D1CC-AA89-D549D576B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959" y="3555186"/>
            <a:ext cx="5429491" cy="310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2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75578" y="3242354"/>
            <a:ext cx="13610897" cy="5750560"/>
          </a:xfrm>
        </p:spPr>
        <p:txBody>
          <a:bodyPr>
            <a:noAutofit/>
          </a:bodyPr>
          <a:lstStyle/>
          <a:p>
            <a:pPr algn="ctr"/>
            <a:br>
              <a:rPr lang="en-US" sz="12000" dirty="0">
                <a:latin typeface="Berlin Sans FB Demi" panose="020E0802020502020306" pitchFamily="34" charset="0"/>
              </a:rPr>
            </a:br>
            <a:r>
              <a:rPr lang="en-US" sz="17500" dirty="0">
                <a:latin typeface="Berlin Sans FB Demi" panose="020E0802020502020306" pitchFamily="34" charset="0"/>
              </a:rPr>
              <a:t>11:25 – 12:15</a:t>
            </a:r>
            <a:br>
              <a:rPr lang="en-US" sz="12000" dirty="0">
                <a:latin typeface="Berlin Sans FB Demi" panose="020E0802020502020306" pitchFamily="34" charset="0"/>
              </a:rPr>
            </a:br>
            <a:br>
              <a:rPr lang="en-US" sz="12000" dirty="0">
                <a:latin typeface="Berlin Sans FB Demi" panose="020E0802020502020306" pitchFamily="34" charset="0"/>
              </a:rPr>
            </a:br>
            <a:endParaRPr lang="en-US" sz="12000" dirty="0">
              <a:latin typeface="Berlin Sans FB Demi" panose="020E0802020502020306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FB7023-A18D-1A34-8622-FA3BAD50F559}"/>
              </a:ext>
            </a:extLst>
          </p:cNvPr>
          <p:cNvSpPr txBox="1"/>
          <p:nvPr/>
        </p:nvSpPr>
        <p:spPr>
          <a:xfrm>
            <a:off x="1038224" y="1070015"/>
            <a:ext cx="11687175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9000" dirty="0">
                <a:latin typeface="Berlin Sans FB Demi" panose="020E0802020502020306" pitchFamily="34" charset="0"/>
              </a:rPr>
              <a:t>3</a:t>
            </a:r>
            <a:r>
              <a:rPr lang="en-US" sz="19000" baseline="30000" dirty="0">
                <a:latin typeface="Berlin Sans FB Demi" panose="020E0802020502020306" pitchFamily="34" charset="0"/>
              </a:rPr>
              <a:t>rd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endParaRPr lang="en-US" sz="19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CFADE9-8A89-7CEB-E337-5CC8EDE81D2B}"/>
              </a:ext>
            </a:extLst>
          </p:cNvPr>
          <p:cNvSpPr txBox="1"/>
          <p:nvPr/>
        </p:nvSpPr>
        <p:spPr>
          <a:xfrm>
            <a:off x="2833538" y="0"/>
            <a:ext cx="6989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Mon/Thu/Fri</a:t>
            </a:r>
          </a:p>
        </p:txBody>
      </p:sp>
    </p:spTree>
    <p:extLst>
      <p:ext uri="{BB962C8B-B14F-4D97-AF65-F5344CB8AC3E}">
        <p14:creationId xmlns:p14="http://schemas.microsoft.com/office/powerpoint/2010/main" val="127153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040" y="610012"/>
            <a:ext cx="11003280" cy="5750560"/>
          </a:xfrm>
        </p:spPr>
        <p:txBody>
          <a:bodyPr>
            <a:noAutofit/>
          </a:bodyPr>
          <a:lstStyle/>
          <a:p>
            <a:pPr algn="ctr"/>
            <a:br>
              <a:rPr lang="en-US" sz="12000" dirty="0">
                <a:latin typeface="Berlin Sans FB Demi" panose="020E0802020502020306" pitchFamily="34" charset="0"/>
              </a:rPr>
            </a:br>
            <a:br>
              <a:rPr lang="en-US" sz="12000" dirty="0">
                <a:latin typeface="Berlin Sans FB Demi" panose="020E0802020502020306" pitchFamily="34" charset="0"/>
              </a:rPr>
            </a:br>
            <a:r>
              <a:rPr lang="en-US" sz="12000" dirty="0">
                <a:latin typeface="Berlin Sans FB Demi" panose="020E0802020502020306" pitchFamily="34" charset="0"/>
              </a:rPr>
              <a:t>A: 10:50 – 11:20</a:t>
            </a:r>
            <a:br>
              <a:rPr lang="en-US" sz="12000" dirty="0">
                <a:latin typeface="Berlin Sans FB Demi" panose="020E0802020502020306" pitchFamily="34" charset="0"/>
              </a:rPr>
            </a:br>
            <a:br>
              <a:rPr lang="en-US" sz="12000" dirty="0">
                <a:latin typeface="Berlin Sans FB Demi" panose="020E0802020502020306" pitchFamily="34" charset="0"/>
              </a:rPr>
            </a:br>
            <a:endParaRPr lang="en-US" sz="12000" dirty="0">
              <a:latin typeface="Berlin Sans FB Demi" panose="020E0802020502020306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367959-DB34-30D3-FDAB-E7B213E3F5A9}"/>
              </a:ext>
            </a:extLst>
          </p:cNvPr>
          <p:cNvSpPr/>
          <p:nvPr/>
        </p:nvSpPr>
        <p:spPr>
          <a:xfrm>
            <a:off x="378958" y="497428"/>
            <a:ext cx="830082" cy="5863144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5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L</a:t>
            </a:r>
          </a:p>
          <a:p>
            <a:pPr algn="ctr"/>
            <a:r>
              <a:rPr lang="en-US" sz="75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U</a:t>
            </a:r>
          </a:p>
          <a:p>
            <a:pPr algn="ctr"/>
            <a:r>
              <a:rPr lang="en-US" sz="75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N</a:t>
            </a:r>
          </a:p>
          <a:p>
            <a:pPr algn="ctr"/>
            <a:r>
              <a:rPr lang="en-US" sz="75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C</a:t>
            </a:r>
          </a:p>
          <a:p>
            <a:pPr algn="ctr"/>
            <a:r>
              <a:rPr lang="en-US" sz="75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220866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7145" y="2076450"/>
            <a:ext cx="12486289" cy="4781550"/>
          </a:xfrm>
        </p:spPr>
        <p:txBody>
          <a:bodyPr>
            <a:noAutofit/>
          </a:bodyPr>
          <a:lstStyle/>
          <a:p>
            <a:br>
              <a:rPr lang="en-US" sz="19000" dirty="0">
                <a:latin typeface="Berlin Sans FB Demi" panose="020E0802020502020306" pitchFamily="34" charset="0"/>
              </a:rPr>
            </a:br>
            <a:br>
              <a:rPr lang="en-US" sz="190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4</a:t>
            </a:r>
            <a:r>
              <a:rPr lang="en-US" sz="19000" baseline="30000" dirty="0">
                <a:latin typeface="Berlin Sans FB Demi" panose="020E0802020502020306" pitchFamily="34" charset="0"/>
              </a:rPr>
              <a:t>th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br>
              <a:rPr lang="en-US" sz="132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12:20 – 1:10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B8BFF8-F498-32E3-CAC6-E9194E70C165}"/>
              </a:ext>
            </a:extLst>
          </p:cNvPr>
          <p:cNvSpPr txBox="1"/>
          <p:nvPr/>
        </p:nvSpPr>
        <p:spPr>
          <a:xfrm>
            <a:off x="2833538" y="0"/>
            <a:ext cx="6989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Mon/Thu/Fri</a:t>
            </a:r>
          </a:p>
        </p:txBody>
      </p:sp>
    </p:spTree>
    <p:extLst>
      <p:ext uri="{BB962C8B-B14F-4D97-AF65-F5344CB8AC3E}">
        <p14:creationId xmlns:p14="http://schemas.microsoft.com/office/powerpoint/2010/main" val="428763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501" y="3044825"/>
            <a:ext cx="11782697" cy="3429000"/>
          </a:xfrm>
        </p:spPr>
        <p:txBody>
          <a:bodyPr>
            <a:noAutofit/>
          </a:bodyPr>
          <a:lstStyle/>
          <a:p>
            <a:r>
              <a:rPr lang="en-US" sz="10000" dirty="0">
                <a:latin typeface="Berlin Sans FB Demi" panose="020E0802020502020306" pitchFamily="34" charset="0"/>
              </a:rPr>
              <a:t>5</a:t>
            </a:r>
            <a:r>
              <a:rPr lang="en-US" sz="10000" baseline="30000" dirty="0">
                <a:latin typeface="Berlin Sans FB Demi" panose="020E0802020502020306" pitchFamily="34" charset="0"/>
              </a:rPr>
              <a:t>th</a:t>
            </a:r>
            <a:r>
              <a:rPr lang="en-US" sz="10000" dirty="0">
                <a:latin typeface="Berlin Sans FB Demi" panose="020E0802020502020306" pitchFamily="34" charset="0"/>
              </a:rPr>
              <a:t>  Period</a:t>
            </a:r>
            <a:br>
              <a:rPr lang="en-US" sz="10000" dirty="0">
                <a:latin typeface="Berlin Sans FB Demi" panose="020E0802020502020306" pitchFamily="34" charset="0"/>
              </a:rPr>
            </a:br>
            <a:r>
              <a:rPr lang="en-US" sz="10000" dirty="0">
                <a:latin typeface="Berlin Sans FB Demi" panose="020E0802020502020306" pitchFamily="34" charset="0"/>
              </a:rPr>
              <a:t>1:15- 2:05</a:t>
            </a:r>
            <a:br>
              <a:rPr lang="en-US" sz="10000" dirty="0">
                <a:latin typeface="Berlin Sans FB Demi" panose="020E0802020502020306" pitchFamily="34" charset="0"/>
              </a:rPr>
            </a:br>
            <a:r>
              <a:rPr lang="en-US" sz="10000" dirty="0">
                <a:latin typeface="Berlin Sans FB Demi" panose="020E0802020502020306" pitchFamily="34" charset="0"/>
              </a:rPr>
              <a:t>Conference period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BED967-40D0-BD0B-583D-01CB3C9CF76F}"/>
              </a:ext>
            </a:extLst>
          </p:cNvPr>
          <p:cNvSpPr txBox="1"/>
          <p:nvPr/>
        </p:nvSpPr>
        <p:spPr>
          <a:xfrm>
            <a:off x="2579538" y="55940"/>
            <a:ext cx="6989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Mon/Thu/Fri</a:t>
            </a:r>
          </a:p>
        </p:txBody>
      </p:sp>
    </p:spTree>
    <p:extLst>
      <p:ext uri="{BB962C8B-B14F-4D97-AF65-F5344CB8AC3E}">
        <p14:creationId xmlns:p14="http://schemas.microsoft.com/office/powerpoint/2010/main" val="2063524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258" y="836023"/>
            <a:ext cx="11930742" cy="6021977"/>
          </a:xfrm>
        </p:spPr>
        <p:txBody>
          <a:bodyPr>
            <a:noAutofit/>
          </a:bodyPr>
          <a:lstStyle/>
          <a:p>
            <a:r>
              <a:rPr lang="en-US" sz="19000" dirty="0">
                <a:latin typeface="Berlin Sans FB Demi" panose="020E0802020502020306" pitchFamily="34" charset="0"/>
              </a:rPr>
              <a:t>6</a:t>
            </a:r>
            <a:r>
              <a:rPr lang="en-US" sz="19000" baseline="30000" dirty="0">
                <a:latin typeface="Berlin Sans FB Demi" panose="020E0802020502020306" pitchFamily="34" charset="0"/>
              </a:rPr>
              <a:t>th</a:t>
            </a:r>
            <a:r>
              <a:rPr lang="en-US" sz="19000" dirty="0">
                <a:latin typeface="Berlin Sans FB Demi" panose="020E0802020502020306" pitchFamily="34" charset="0"/>
              </a:rPr>
              <a:t> Period</a:t>
            </a:r>
            <a:br>
              <a:rPr lang="en-US" sz="19000" dirty="0">
                <a:latin typeface="Berlin Sans FB Demi" panose="020E0802020502020306" pitchFamily="34" charset="0"/>
              </a:rPr>
            </a:br>
            <a:r>
              <a:rPr lang="en-US" sz="19000" dirty="0">
                <a:latin typeface="Berlin Sans FB Demi" panose="020E0802020502020306" pitchFamily="34" charset="0"/>
              </a:rPr>
              <a:t>2:10 – 3:00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B92726-74D5-F21E-6C8E-7F2CE9F51AF0}"/>
              </a:ext>
            </a:extLst>
          </p:cNvPr>
          <p:cNvSpPr txBox="1"/>
          <p:nvPr/>
        </p:nvSpPr>
        <p:spPr>
          <a:xfrm>
            <a:off x="2579538" y="55940"/>
            <a:ext cx="6989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Mon/Thu/Fri</a:t>
            </a:r>
          </a:p>
        </p:txBody>
      </p:sp>
    </p:spTree>
    <p:extLst>
      <p:ext uri="{BB962C8B-B14F-4D97-AF65-F5344CB8AC3E}">
        <p14:creationId xmlns:p14="http://schemas.microsoft.com/office/powerpoint/2010/main" val="1319561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205</Words>
  <Application>Microsoft Office PowerPoint</Application>
  <PresentationFormat>Widescreen</PresentationFormat>
  <Paragraphs>48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ADLaM Display</vt:lpstr>
      <vt:lpstr>Aptos Black</vt:lpstr>
      <vt:lpstr>Arial</vt:lpstr>
      <vt:lpstr>Berlin Sans FB Demi</vt:lpstr>
      <vt:lpstr>Calibri</vt:lpstr>
      <vt:lpstr>Calibri Light</vt:lpstr>
      <vt:lpstr>Office Theme</vt:lpstr>
      <vt:lpstr>PowerPoint Presentation</vt:lpstr>
      <vt:lpstr>1st Period 8:50-9:50</vt:lpstr>
      <vt:lpstr>  2nd Period 9:55- 10:45</vt:lpstr>
      <vt:lpstr>PowerPoint Presentation</vt:lpstr>
      <vt:lpstr> 11:25 – 12:15  </vt:lpstr>
      <vt:lpstr>  A: 10:50 – 11:20  </vt:lpstr>
      <vt:lpstr>  4th Period 12:20 – 1:10</vt:lpstr>
      <vt:lpstr>5th  Period 1:15- 2:05 Conference period</vt:lpstr>
      <vt:lpstr>6th Period 2:10 – 3:00</vt:lpstr>
      <vt:lpstr>7th Period 3:05 – 3:55</vt:lpstr>
      <vt:lpstr>Tuesday/ Wednesday</vt:lpstr>
      <vt:lpstr>1st Period 8:50-9:45</vt:lpstr>
      <vt:lpstr>  2nd Period 9:50- 10:35</vt:lpstr>
      <vt:lpstr>PowerPoint Presentation</vt:lpstr>
      <vt:lpstr> 11:50 – 12:35  </vt:lpstr>
      <vt:lpstr>  A 11: 15 – 11:45  </vt:lpstr>
      <vt:lpstr>  4th Period 12:40 – 1:25</vt:lpstr>
      <vt:lpstr>5th  Period 1:30- 2:15 Conference period</vt:lpstr>
      <vt:lpstr>6th Period 2:20 – 3:05</vt:lpstr>
      <vt:lpstr>7th Period 3:10– 3:55</vt:lpstr>
      <vt:lpstr>Advisory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Period</dc:title>
  <dc:creator>Marko, Michelle</dc:creator>
  <cp:lastModifiedBy>Lizu, Monira</cp:lastModifiedBy>
  <cp:revision>74</cp:revision>
  <cp:lastPrinted>2023-08-08T18:00:46Z</cp:lastPrinted>
  <dcterms:created xsi:type="dcterms:W3CDTF">2019-08-09T13:34:03Z</dcterms:created>
  <dcterms:modified xsi:type="dcterms:W3CDTF">2024-08-27T15:53:13Z</dcterms:modified>
</cp:coreProperties>
</file>